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0"/>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64" r:id="rId87"/>
    <p:sldId id="908" r:id="rId88"/>
    <p:sldId id="720"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965" r:id="rId111"/>
    <p:sldId id="981" r:id="rId112"/>
    <p:sldId id="982" r:id="rId113"/>
    <p:sldId id="983" r:id="rId114"/>
    <p:sldId id="984" r:id="rId115"/>
    <p:sldId id="985" r:id="rId116"/>
    <p:sldId id="986" r:id="rId117"/>
    <p:sldId id="987" r:id="rId118"/>
    <p:sldId id="988" r:id="rId119"/>
    <p:sldId id="989" r:id="rId120"/>
    <p:sldId id="990" r:id="rId121"/>
    <p:sldId id="991" r:id="rId122"/>
    <p:sldId id="992" r:id="rId123"/>
    <p:sldId id="993" r:id="rId124"/>
    <p:sldId id="994" r:id="rId125"/>
    <p:sldId id="995" r:id="rId126"/>
    <p:sldId id="996" r:id="rId127"/>
    <p:sldId id="997" r:id="rId128"/>
    <p:sldId id="998" r:id="rId129"/>
    <p:sldId id="999" r:id="rId130"/>
    <p:sldId id="1000" r:id="rId131"/>
    <p:sldId id="1001" r:id="rId132"/>
    <p:sldId id="1002" r:id="rId133"/>
    <p:sldId id="1003" r:id="rId134"/>
    <p:sldId id="1004" r:id="rId135"/>
    <p:sldId id="1005" r:id="rId136"/>
    <p:sldId id="1006" r:id="rId137"/>
    <p:sldId id="1007" r:id="rId138"/>
    <p:sldId id="1008" r:id="rId139"/>
    <p:sldId id="1009" r:id="rId140"/>
    <p:sldId id="1010" r:id="rId141"/>
    <p:sldId id="1011" r:id="rId142"/>
    <p:sldId id="1012" r:id="rId143"/>
    <p:sldId id="1013" r:id="rId144"/>
    <p:sldId id="1014" r:id="rId145"/>
    <p:sldId id="1015" r:id="rId146"/>
    <p:sldId id="1016" r:id="rId147"/>
    <p:sldId id="1017" r:id="rId148"/>
    <p:sldId id="1018" r:id="rId149"/>
    <p:sldId id="1019" r:id="rId150"/>
    <p:sldId id="1020" r:id="rId151"/>
    <p:sldId id="1021" r:id="rId152"/>
    <p:sldId id="1022" r:id="rId153"/>
    <p:sldId id="1023" r:id="rId154"/>
    <p:sldId id="1024" r:id="rId155"/>
    <p:sldId id="1025" r:id="rId156"/>
    <p:sldId id="1026" r:id="rId157"/>
    <p:sldId id="1027" r:id="rId158"/>
    <p:sldId id="1028" r:id="rId159"/>
    <p:sldId id="1029" r:id="rId160"/>
    <p:sldId id="1030" r:id="rId161"/>
    <p:sldId id="1031" r:id="rId162"/>
    <p:sldId id="668" r:id="rId163"/>
    <p:sldId id="754" r:id="rId164"/>
    <p:sldId id="814" r:id="rId165"/>
    <p:sldId id="815" r:id="rId166"/>
    <p:sldId id="820" r:id="rId167"/>
    <p:sldId id="657" r:id="rId168"/>
    <p:sldId id="658" r:id="rId169"/>
    <p:sldId id="832" r:id="rId170"/>
    <p:sldId id="659" r:id="rId171"/>
    <p:sldId id="755" r:id="rId172"/>
    <p:sldId id="756" r:id="rId173"/>
    <p:sldId id="821" r:id="rId174"/>
    <p:sldId id="660" r:id="rId175"/>
    <p:sldId id="824" r:id="rId176"/>
    <p:sldId id="662" r:id="rId177"/>
    <p:sldId id="663" r:id="rId178"/>
    <p:sldId id="827" r:id="rId179"/>
    <p:sldId id="825" r:id="rId180"/>
    <p:sldId id="816" r:id="rId181"/>
    <p:sldId id="817" r:id="rId182"/>
    <p:sldId id="752" r:id="rId183"/>
    <p:sldId id="822" r:id="rId184"/>
    <p:sldId id="823" r:id="rId185"/>
    <p:sldId id="912" r:id="rId186"/>
    <p:sldId id="665" r:id="rId187"/>
    <p:sldId id="666" r:id="rId188"/>
    <p:sldId id="818" r:id="rId189"/>
    <p:sldId id="819" r:id="rId190"/>
    <p:sldId id="667" r:id="rId191"/>
    <p:sldId id="906" r:id="rId192"/>
    <p:sldId id="739" r:id="rId193"/>
    <p:sldId id="740" r:id="rId194"/>
    <p:sldId id="741" r:id="rId195"/>
    <p:sldId id="742" r:id="rId196"/>
    <p:sldId id="743" r:id="rId197"/>
    <p:sldId id="744" r:id="rId198"/>
    <p:sldId id="745" r:id="rId199"/>
    <p:sldId id="746" r:id="rId200"/>
    <p:sldId id="747" r:id="rId201"/>
    <p:sldId id="748" r:id="rId202"/>
    <p:sldId id="749" r:id="rId203"/>
    <p:sldId id="750" r:id="rId204"/>
    <p:sldId id="751" r:id="rId205"/>
    <p:sldId id="911" r:id="rId206"/>
    <p:sldId id="376" r:id="rId207"/>
    <p:sldId id="834" r:id="rId208"/>
    <p:sldId id="836" r:id="rId209"/>
    <p:sldId id="837" r:id="rId210"/>
    <p:sldId id="838" r:id="rId211"/>
    <p:sldId id="904" r:id="rId212"/>
    <p:sldId id="905" r:id="rId213"/>
    <p:sldId id="833" r:id="rId214"/>
    <p:sldId id="830" r:id="rId215"/>
    <p:sldId id="490" r:id="rId216"/>
    <p:sldId id="491" r:id="rId217"/>
    <p:sldId id="382" r:id="rId218"/>
    <p:sldId id="383" r:id="rId21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a:t>
            </a:r>
            <a:endParaRPr lang="en-US" dirty="0"/>
          </a:p>
        </p:txBody>
      </p:sp>
    </p:spTree>
    <p:extLst>
      <p:ext uri="{BB962C8B-B14F-4D97-AF65-F5344CB8AC3E}">
        <p14:creationId xmlns:p14="http://schemas.microsoft.com/office/powerpoint/2010/main" val="2788440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p:txBody>
      </p:sp>
    </p:spTree>
    <p:extLst>
      <p:ext uri="{BB962C8B-B14F-4D97-AF65-F5344CB8AC3E}">
        <p14:creationId xmlns:p14="http://schemas.microsoft.com/office/powerpoint/2010/main" val="37896063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7307155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0408999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6107331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7509822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1839465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9961478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2188767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pPr marL="228600" lvl="0" indent="0">
              <a:spcBef>
                <a:spcPts val="0"/>
              </a:spcBef>
              <a:buNone/>
            </a:pPr>
            <a:endParaRPr lang="en" dirty="0"/>
          </a:p>
        </p:txBody>
      </p:sp>
    </p:spTree>
    <p:extLst>
      <p:ext uri="{BB962C8B-B14F-4D97-AF65-F5344CB8AC3E}">
        <p14:creationId xmlns:p14="http://schemas.microsoft.com/office/powerpoint/2010/main" val="3699778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374348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79760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28155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282009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5681158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98982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bộ</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nhớ</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46418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45989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3628929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887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844202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xem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3370167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531989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pPr marL="228600" lvl="0" indent="0">
              <a:spcBef>
                <a:spcPts val="0"/>
              </a:spcBef>
              <a:buNone/>
            </a:pPr>
            <a:endParaRPr lang="en" dirty="0"/>
          </a:p>
        </p:txBody>
      </p:sp>
    </p:spTree>
    <p:extLst>
      <p:ext uri="{BB962C8B-B14F-4D97-AF65-F5344CB8AC3E}">
        <p14:creationId xmlns:p14="http://schemas.microsoft.com/office/powerpoint/2010/main" val="3272607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342306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phía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lvl="0"/>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10539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9953897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7779624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20512142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9003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09085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51226675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805696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7349097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b="1" kern="1200" dirty="0" err="1" smtClean="0">
                <a:solidFill>
                  <a:srgbClr val="FF0000"/>
                </a:solidFill>
                <a:effectLst/>
                <a:latin typeface="+mn-lt"/>
                <a:ea typeface="+mn-ea"/>
                <a:cs typeface="+mn-cs"/>
              </a:rPr>
              <a:t>giải</a:t>
            </a:r>
            <a:r>
              <a:rPr lang="en-US" sz="1100" b="1" kern="1200" dirty="0" smtClean="0">
                <a:solidFill>
                  <a:srgbClr val="FF0000"/>
                </a:solidFill>
                <a:effectLst/>
                <a:latin typeface="+mn-lt"/>
                <a:ea typeface="+mn-ea"/>
                <a:cs typeface="+mn-cs"/>
              </a:rPr>
              <a:t> </a:t>
            </a:r>
            <a:r>
              <a:rPr lang="en-US" sz="1100" b="1" kern="1200" dirty="0" err="1" smtClean="0">
                <a:solidFill>
                  <a:srgbClr val="FF0000"/>
                </a:solidFill>
                <a:effectLst/>
                <a:latin typeface="+mn-lt"/>
                <a:ea typeface="+mn-ea"/>
                <a:cs typeface="+mn-cs"/>
              </a:rPr>
              <a:t>pháp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chuẩn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8894241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p>
          <a:p>
            <a:pPr marL="228600" lvl="0" indent="0">
              <a:spcBef>
                <a:spcPts val="0"/>
              </a:spcBef>
              <a:buNone/>
            </a:pPr>
            <a:endParaRPr lang="en" dirty="0"/>
          </a:p>
        </p:txBody>
      </p:sp>
    </p:spTree>
    <p:extLst>
      <p:ext uri="{BB962C8B-B14F-4D97-AF65-F5344CB8AC3E}">
        <p14:creationId xmlns:p14="http://schemas.microsoft.com/office/powerpoint/2010/main" val="1308998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p>
          <a:p>
            <a:pPr marL="228600" lvl="0" indent="0">
              <a:spcBef>
                <a:spcPts val="0"/>
              </a:spcBef>
              <a:buNone/>
            </a:pPr>
            <a:endParaRPr lang="en" dirty="0"/>
          </a:p>
        </p:txBody>
      </p:sp>
    </p:spTree>
    <p:extLst>
      <p:ext uri="{BB962C8B-B14F-4D97-AF65-F5344CB8AC3E}">
        <p14:creationId xmlns:p14="http://schemas.microsoft.com/office/powerpoint/2010/main" val="63896184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476953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597299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3590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361470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075887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471977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biết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những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763074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67679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90230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chờ</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7h00,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200" b="1" kern="1200" dirty="0" err="1" smtClean="0">
                <a:solidFill>
                  <a:srgbClr val="FF0000"/>
                </a:solidFill>
                <a:effectLst/>
                <a:latin typeface="+mn-lt"/>
                <a:ea typeface="+mn-ea"/>
                <a:cs typeface="+mn-cs"/>
              </a:rPr>
              <a:t>giải</a:t>
            </a:r>
            <a:r>
              <a:rPr lang="en-US" sz="1200" b="1" kern="1200" dirty="0" smtClean="0">
                <a:solidFill>
                  <a:srgbClr val="FF0000"/>
                </a:solidFill>
                <a:effectLst/>
                <a:latin typeface="+mn-lt"/>
                <a:ea typeface="+mn-ea"/>
                <a:cs typeface="+mn-cs"/>
              </a:rPr>
              <a:t> </a:t>
            </a:r>
            <a:r>
              <a:rPr lang="en-US" sz="1400" b="1" kern="1200" dirty="0" err="1" smtClean="0">
                <a:solidFill>
                  <a:srgbClr val="FF0000"/>
                </a:solidFill>
                <a:effectLst/>
                <a:latin typeface="+mn-lt"/>
                <a:ea typeface="+mn-ea"/>
                <a:cs typeface="+mn-cs"/>
              </a:rPr>
              <a:t>pháp</a:t>
            </a:r>
            <a:r>
              <a:rPr lang="en-US" sz="1400" b="1" kern="1200" dirty="0" smtClean="0">
                <a:solidFill>
                  <a:srgbClr val="FF0000"/>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99194689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144014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4619695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8954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356608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5258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a:p>
        </p:txBody>
      </p:sp>
    </p:spTree>
    <p:extLst>
      <p:ext uri="{BB962C8B-B14F-4D97-AF65-F5344CB8AC3E}">
        <p14:creationId xmlns:p14="http://schemas.microsoft.com/office/powerpoint/2010/main" val="956723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4.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9" name="Rounded Rectangle 8"/>
          <p:cNvSpPr/>
          <p:nvPr/>
        </p:nvSpPr>
        <p:spPr>
          <a:xfrm>
            <a:off x="5715000" y="41148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92353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4287940527"/>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260386893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0912375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617225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3392605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3523627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a:t>
            </a:r>
            <a:r>
              <a:rPr lang="en-US" sz="2000" dirty="0" smtClean="0"/>
              <a:t>Practices </a:t>
            </a:r>
            <a:r>
              <a:rPr lang="en-US" sz="2000" dirty="0"/>
              <a:t>Data</a:t>
            </a:r>
          </a:p>
        </p:txBody>
      </p:sp>
      <p:sp>
        <p:nvSpPr>
          <p:cNvPr id="21" name="Rectangle 20"/>
          <p:cNvSpPr/>
          <p:nvPr/>
        </p:nvSpPr>
        <p:spPr>
          <a:xfrm>
            <a:off x="3667477" y="4876800"/>
            <a:ext cx="4826962"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Send patient’s practices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0183195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426709615"/>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5114612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066976568"/>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768254"/>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11732952"/>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87627424"/>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984689438"/>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745432123"/>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862190808"/>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290632781"/>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9786153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207418747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20892987"/>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a:t>
            </a:r>
            <a:r>
              <a:rPr lang="en-US" sz="2000" dirty="0" smtClean="0">
                <a:solidFill>
                  <a:schemeClr val="tx1"/>
                </a:solidFill>
              </a:rPr>
              <a:t>practices </a:t>
            </a:r>
            <a:r>
              <a:rPr lang="en-US" sz="2000" dirty="0">
                <a:solidFill>
                  <a:schemeClr val="tx1"/>
                </a:solidFill>
              </a:rPr>
              <a:t>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5070271"/>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spTree>
    <p:extLst>
      <p:ext uri="{BB962C8B-B14F-4D97-AF65-F5344CB8AC3E}">
        <p14:creationId xmlns:p14="http://schemas.microsoft.com/office/powerpoint/2010/main" val="3718611268"/>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8" name="Shape 1634"/>
          <p:cNvGrpSpPr/>
          <p:nvPr/>
        </p:nvGrpSpPr>
        <p:grpSpPr>
          <a:xfrm>
            <a:off x="539736" y="2619238"/>
            <a:ext cx="1167391" cy="1188032"/>
            <a:chOff x="2711675" y="2364825"/>
            <a:chExt cx="2695799" cy="2900699"/>
          </a:xfrm>
        </p:grpSpPr>
        <p:sp>
          <p:nvSpPr>
            <p:cNvPr id="2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1" name="TextBox 3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24907776"/>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298238452"/>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658314"/>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43465419"/>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96234600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281144932"/>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953130016"/>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50615403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747637889"/>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advisePractices</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611005448"/>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774099235"/>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317561"/>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480425827"/>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30060707"/>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057642478"/>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7337474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9211039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32119389"/>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426688466"/>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4263537336"/>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19415195"/>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54396192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164635"/>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517068997"/>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049179706"/>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650295456"/>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46939303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733707476"/>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2550608740"/>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191</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192</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dirty="0"/>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2" name="Rounded Rectangle 1"/>
          <p:cNvSpPr/>
          <p:nvPr/>
        </p:nvSpPr>
        <p:spPr>
          <a:xfrm>
            <a:off x="6248400" y="24384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73608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21953</TotalTime>
  <Words>15305</Words>
  <Application>Microsoft Office PowerPoint</Application>
  <PresentationFormat>On-screen Show (4:3)</PresentationFormat>
  <Paragraphs>1870</Paragraphs>
  <Slides>218</Slides>
  <Notes>207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218</vt:i4>
      </vt:variant>
    </vt:vector>
  </HeadingPairs>
  <TitlesOfParts>
    <vt:vector size="222"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700</cp:revision>
  <dcterms:modified xsi:type="dcterms:W3CDTF">2015-12-15T04:16:00Z</dcterms:modified>
</cp:coreProperties>
</file>